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FFFF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2639776" y="-3382405"/>
            <a:ext cx="17051811" cy="17051811"/>
          </a:xfrm>
          <a:custGeom>
            <a:avLst/>
            <a:gdLst/>
            <a:ahLst/>
            <a:cxnLst/>
            <a:rect r="r" b="b" t="t" l="l"/>
            <a:pathLst>
              <a:path h="17051811" w="17051811">
                <a:moveTo>
                  <a:pt x="0" y="0"/>
                </a:moveTo>
                <a:lnTo>
                  <a:pt x="17051811" y="0"/>
                </a:lnTo>
                <a:lnTo>
                  <a:pt x="17051811" y="17051810"/>
                </a:lnTo>
                <a:lnTo>
                  <a:pt x="0" y="1705181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028700" y="2652644"/>
            <a:ext cx="9882254" cy="4981711"/>
          </a:xfrm>
          <a:custGeom>
            <a:avLst/>
            <a:gdLst/>
            <a:ahLst/>
            <a:cxnLst/>
            <a:rect r="r" b="b" t="t" l="l"/>
            <a:pathLst>
              <a:path h="4981711" w="9882254">
                <a:moveTo>
                  <a:pt x="0" y="0"/>
                </a:moveTo>
                <a:lnTo>
                  <a:pt x="9882254" y="0"/>
                </a:lnTo>
                <a:lnTo>
                  <a:pt x="9882254" y="4981712"/>
                </a:lnTo>
                <a:lnTo>
                  <a:pt x="0" y="4981712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FFFF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2639776" y="-3382405"/>
            <a:ext cx="17051811" cy="17051811"/>
          </a:xfrm>
          <a:custGeom>
            <a:avLst/>
            <a:gdLst/>
            <a:ahLst/>
            <a:cxnLst/>
            <a:rect r="r" b="b" t="t" l="l"/>
            <a:pathLst>
              <a:path h="17051811" w="17051811">
                <a:moveTo>
                  <a:pt x="0" y="0"/>
                </a:moveTo>
                <a:lnTo>
                  <a:pt x="17051811" y="0"/>
                </a:lnTo>
                <a:lnTo>
                  <a:pt x="17051811" y="17051810"/>
                </a:lnTo>
                <a:lnTo>
                  <a:pt x="0" y="1705181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EFFFF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2639776" y="-3382405"/>
            <a:ext cx="17051811" cy="17051811"/>
          </a:xfrm>
          <a:custGeom>
            <a:avLst/>
            <a:gdLst/>
            <a:ahLst/>
            <a:cxnLst/>
            <a:rect r="r" b="b" t="t" l="l"/>
            <a:pathLst>
              <a:path h="17051811" w="17051811">
                <a:moveTo>
                  <a:pt x="0" y="0"/>
                </a:moveTo>
                <a:lnTo>
                  <a:pt x="17051811" y="0"/>
                </a:lnTo>
                <a:lnTo>
                  <a:pt x="17051811" y="17051810"/>
                </a:lnTo>
                <a:lnTo>
                  <a:pt x="0" y="1705181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561108" y="8505232"/>
            <a:ext cx="2987733" cy="1506137"/>
          </a:xfrm>
          <a:custGeom>
            <a:avLst/>
            <a:gdLst/>
            <a:ahLst/>
            <a:cxnLst/>
            <a:rect r="r" b="b" t="t" l="l"/>
            <a:pathLst>
              <a:path h="1506137" w="2987733">
                <a:moveTo>
                  <a:pt x="0" y="0"/>
                </a:moveTo>
                <a:lnTo>
                  <a:pt x="2987733" y="0"/>
                </a:lnTo>
                <a:lnTo>
                  <a:pt x="2987733" y="1506136"/>
                </a:lnTo>
                <a:lnTo>
                  <a:pt x="0" y="150613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  <p:sp>
        <p:nvSpPr>
          <p:cNvPr name="AutoShape 4" id="4"/>
          <p:cNvSpPr/>
          <p:nvPr/>
        </p:nvSpPr>
        <p:spPr>
          <a:xfrm>
            <a:off x="561108" y="8286750"/>
            <a:ext cx="17165784" cy="0"/>
          </a:xfrm>
          <a:prstGeom prst="line">
            <a:avLst/>
          </a:prstGeom>
          <a:ln cap="flat" w="38100">
            <a:solidFill>
              <a:srgbClr val="AC8EC1"/>
            </a:solidFill>
            <a:prstDash val="solid"/>
            <a:headEnd type="none" len="sm" w="sm"/>
            <a:tailEnd type="none" len="sm" w="sm"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DAGMEpAI1pM</dc:identifier>
  <dcterms:modified xsi:type="dcterms:W3CDTF">2011-08-01T06:04:30Z</dcterms:modified>
  <cp:revision>1</cp:revision>
  <dc:title>EKOSS25 PPT template 2</dc:title>
</cp:coreProperties>
</file>